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6E0F-3055-41EC-A2E2-56D33D24562B}" type="datetimeFigureOut">
              <a:rPr lang="hu-HU" smtClean="0"/>
              <a:pPr/>
              <a:t>2018.03.10.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95EFD-B0E4-41EE-B5EC-DD63C02525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652120" y="1844824"/>
            <a:ext cx="2947864" cy="2376264"/>
          </a:xfrm>
        </p:spPr>
        <p:txBody>
          <a:bodyPr>
            <a:normAutofit fontScale="90000"/>
          </a:bodyPr>
          <a:lstStyle/>
          <a:p>
            <a:r>
              <a:rPr lang="hu-HU" u="sng" dirty="0" smtClean="0">
                <a:solidFill>
                  <a:schemeClr val="bg1"/>
                </a:solidFill>
              </a:rPr>
              <a:t>Arany János: </a:t>
            </a:r>
            <a:r>
              <a:rPr lang="hu-HU" u="sng" dirty="0" err="1" smtClean="0">
                <a:solidFill>
                  <a:schemeClr val="bg1"/>
                </a:solidFill>
              </a:rPr>
              <a:t>Vojtina</a:t>
            </a:r>
            <a:r>
              <a:rPr lang="hu-HU" u="sng" dirty="0" smtClean="0">
                <a:solidFill>
                  <a:schemeClr val="bg1"/>
                </a:solidFill>
              </a:rPr>
              <a:t> ars poeticája</a:t>
            </a:r>
            <a:endParaRPr lang="hu-HU" u="sng" dirty="0">
              <a:solidFill>
                <a:schemeClr val="bg1"/>
              </a:solidFill>
            </a:endParaRPr>
          </a:p>
        </p:txBody>
      </p:sp>
      <p:pic>
        <p:nvPicPr>
          <p:cNvPr id="5" name="Picture 2" descr="Képtalálat a következőre: „arany jános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85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47864" y="116632"/>
            <a:ext cx="5184576" cy="600953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hu-HU" sz="4400" u="sng" dirty="0" smtClean="0">
                <a:solidFill>
                  <a:schemeClr val="bg1"/>
                </a:solidFill>
              </a:rPr>
              <a:t>Ki is volt valójában </a:t>
            </a:r>
            <a:r>
              <a:rPr lang="hu-HU" sz="4400" u="sng" dirty="0" err="1" smtClean="0">
                <a:solidFill>
                  <a:schemeClr val="bg1"/>
                </a:solidFill>
              </a:rPr>
              <a:t>Vojtina</a:t>
            </a:r>
            <a:r>
              <a:rPr lang="hu-HU" sz="4400" u="sng" dirty="0" smtClean="0">
                <a:solidFill>
                  <a:schemeClr val="bg1"/>
                </a:solidFill>
              </a:rPr>
              <a:t>?</a:t>
            </a:r>
          </a:p>
          <a:p>
            <a:pPr algn="ctr">
              <a:buNone/>
            </a:pPr>
            <a:endParaRPr lang="hu-HU" sz="4400" u="sng" dirty="0" smtClean="0">
              <a:solidFill>
                <a:schemeClr val="bg1"/>
              </a:solidFill>
            </a:endParaRPr>
          </a:p>
          <a:p>
            <a:r>
              <a:rPr lang="hu-HU" sz="3600" dirty="0" err="1" smtClean="0">
                <a:solidFill>
                  <a:schemeClr val="bg1"/>
                </a:solidFill>
              </a:rPr>
              <a:t>Vojtina</a:t>
            </a:r>
            <a:r>
              <a:rPr lang="hu-HU" sz="3600" dirty="0" smtClean="0">
                <a:solidFill>
                  <a:schemeClr val="bg1"/>
                </a:solidFill>
              </a:rPr>
              <a:t> Mátyás, a fővárosba keveredett szlovák származású versfaragó, aki írók kollégájának hiszi magát.</a:t>
            </a:r>
          </a:p>
          <a:p>
            <a:r>
              <a:rPr lang="hu-HU" sz="3600" dirty="0" smtClean="0">
                <a:solidFill>
                  <a:schemeClr val="bg1"/>
                </a:solidFill>
              </a:rPr>
              <a:t>Bernát Gáspár inasa volt ő</a:t>
            </a:r>
          </a:p>
          <a:p>
            <a:r>
              <a:rPr lang="hu-HU" sz="3600" dirty="0" smtClean="0">
                <a:solidFill>
                  <a:schemeClr val="bg1"/>
                </a:solidFill>
              </a:rPr>
              <a:t>Legtöbbször kocsmákban adta elő verseit</a:t>
            </a:r>
          </a:p>
          <a:p>
            <a:r>
              <a:rPr lang="hu-HU" sz="3600" dirty="0" smtClean="0">
                <a:solidFill>
                  <a:schemeClr val="bg1"/>
                </a:solidFill>
              </a:rPr>
              <a:t>Egyszer ilyenkor mutatták be nekem</a:t>
            </a:r>
            <a:endParaRPr lang="hu-HU" sz="3600" dirty="0">
              <a:solidFill>
                <a:schemeClr val="bg1"/>
              </a:solidFill>
            </a:endParaRPr>
          </a:p>
        </p:txBody>
      </p:sp>
      <p:pic>
        <p:nvPicPr>
          <p:cNvPr id="4098" name="Picture 2" descr="Képtalálat a következőre: „kérdőjelek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2492808" cy="2623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solidFill>
                  <a:schemeClr val="bg1"/>
                </a:solidFill>
              </a:rPr>
              <a:t>Miért nem saját nevemben </a:t>
            </a:r>
            <a:r>
              <a:rPr lang="hu-HU" u="sng" dirty="0">
                <a:solidFill>
                  <a:schemeClr val="bg1"/>
                </a:solidFill>
              </a:rPr>
              <a:t>í</a:t>
            </a:r>
            <a:r>
              <a:rPr lang="hu-HU" u="sng" dirty="0" smtClean="0">
                <a:solidFill>
                  <a:schemeClr val="bg1"/>
                </a:solidFill>
              </a:rPr>
              <a:t>rok?</a:t>
            </a:r>
            <a:endParaRPr lang="hu-HU" u="sng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99592" y="1600200"/>
            <a:ext cx="7416824" cy="4525963"/>
          </a:xfrm>
        </p:spPr>
        <p:txBody>
          <a:bodyPr>
            <a:normAutofit lnSpcReduction="10000"/>
          </a:bodyPr>
          <a:lstStyle/>
          <a:p>
            <a:r>
              <a:rPr lang="hu-HU" sz="2800" dirty="0">
                <a:solidFill>
                  <a:schemeClr val="bg1"/>
                </a:solidFill>
              </a:rPr>
              <a:t>G</a:t>
            </a:r>
            <a:r>
              <a:rPr lang="hu-HU" sz="2800" dirty="0" smtClean="0">
                <a:solidFill>
                  <a:schemeClr val="bg1"/>
                </a:solidFill>
              </a:rPr>
              <a:t>únnyal tiltakozom a hasonló rossz költők ellen</a:t>
            </a:r>
            <a:r>
              <a:rPr lang="hu-HU" sz="2800" dirty="0" smtClean="0"/>
              <a:t>, </a:t>
            </a:r>
            <a:r>
              <a:rPr lang="hu-HU" sz="2800" dirty="0" smtClean="0">
                <a:solidFill>
                  <a:schemeClr val="bg1"/>
                </a:solidFill>
              </a:rPr>
              <a:t>akik elárasztják a sajtót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szerep csak a címre terjed ki, a szövegben már magam beszélek, saját életutamról, eszméimről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Önirónia: azonban magamat sem tartom nagynak, irtózok a pátosztól, ön-ünnepléstől</a:t>
            </a:r>
          </a:p>
          <a:p>
            <a:r>
              <a:rPr lang="hu-HU" sz="2800" dirty="0" smtClean="0">
                <a:solidFill>
                  <a:schemeClr val="bg1"/>
                </a:solidFill>
              </a:rPr>
              <a:t>A hazug pátosz sem jó, az ömlesztett mocsok sem jó, a rútat egy az egyben nem szabad a versbe emelni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u="sng" dirty="0" smtClean="0">
                <a:solidFill>
                  <a:schemeClr val="bg1"/>
                </a:solidFill>
              </a:rPr>
              <a:t>Realizmus (az én szemszögemből)</a:t>
            </a:r>
            <a:endParaRPr lang="hu-HU" u="sng" dirty="0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3608" y="1600200"/>
            <a:ext cx="6912768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dirty="0" smtClean="0">
                <a:solidFill>
                  <a:schemeClr val="bg1"/>
                </a:solidFill>
              </a:rPr>
              <a:t>A főváros képe messziről </a:t>
            </a:r>
            <a:r>
              <a:rPr lang="hu-HU" sz="2400" dirty="0">
                <a:solidFill>
                  <a:schemeClr val="bg1"/>
                </a:solidFill>
              </a:rPr>
              <a:t>vagy alkonyatban szép, közel hajolva koszos és bűzös</a:t>
            </a:r>
          </a:p>
          <a:p>
            <a:pPr>
              <a:defRPr/>
            </a:pPr>
            <a:r>
              <a:rPr lang="hu-HU" sz="2400" dirty="0">
                <a:solidFill>
                  <a:schemeClr val="bg1"/>
                </a:solidFill>
              </a:rPr>
              <a:t>Az író tegyen úgy, mintha a Duna tükréből tekintene át Budára: a valós látványról </a:t>
            </a:r>
            <a:r>
              <a:rPr lang="hu-HU" sz="2400" dirty="0" smtClean="0">
                <a:solidFill>
                  <a:schemeClr val="bg1"/>
                </a:solidFill>
              </a:rPr>
              <a:t>írok, </a:t>
            </a:r>
            <a:r>
              <a:rPr lang="hu-HU" sz="2400" dirty="0">
                <a:solidFill>
                  <a:schemeClr val="bg1"/>
                </a:solidFill>
              </a:rPr>
              <a:t>de megszépítő tükörben</a:t>
            </a:r>
          </a:p>
          <a:p>
            <a:pPr>
              <a:buNone/>
              <a:defRPr/>
            </a:pPr>
            <a:r>
              <a:rPr lang="hu-HU" sz="1100" i="1" dirty="0">
                <a:solidFill>
                  <a:schemeClr val="bg1"/>
                </a:solidFill>
              </a:rPr>
              <a:t>„nem a való hát, annak égi mása</a:t>
            </a:r>
          </a:p>
          <a:p>
            <a:pPr>
              <a:buNone/>
              <a:defRPr/>
            </a:pPr>
            <a:r>
              <a:rPr lang="hu-HU" sz="1100" i="1" dirty="0">
                <a:solidFill>
                  <a:schemeClr val="bg1"/>
                </a:solidFill>
              </a:rPr>
              <a:t>amitől függ az ének varázsa”</a:t>
            </a:r>
          </a:p>
          <a:p>
            <a:pPr>
              <a:defRPr/>
            </a:pPr>
            <a:r>
              <a:rPr lang="hu-HU" sz="2400" dirty="0" smtClean="0">
                <a:solidFill>
                  <a:schemeClr val="bg1"/>
                </a:solidFill>
              </a:rPr>
              <a:t>Úgy vélem a költészethez szükséges némi hazugság:</a:t>
            </a:r>
            <a:endParaRPr lang="hu-HU" sz="2400" dirty="0">
              <a:solidFill>
                <a:schemeClr val="bg1"/>
              </a:solidFill>
            </a:endParaRPr>
          </a:p>
          <a:p>
            <a:pPr>
              <a:buNone/>
              <a:defRPr/>
            </a:pPr>
            <a:r>
              <a:rPr lang="hu-HU" sz="1100" i="1" dirty="0">
                <a:solidFill>
                  <a:schemeClr val="bg1"/>
                </a:solidFill>
              </a:rPr>
              <a:t>„ költő, hazudj, de rajt ne fogjanak!”</a:t>
            </a:r>
          </a:p>
          <a:p>
            <a:pPr>
              <a:defRPr/>
            </a:pPr>
            <a:r>
              <a:rPr lang="hu-HU" sz="2400" dirty="0">
                <a:solidFill>
                  <a:schemeClr val="bg1"/>
                </a:solidFill>
              </a:rPr>
              <a:t>Igaz alapok nélkül sem lehetséges, némi hazugság nélkül sem </a:t>
            </a:r>
            <a:r>
              <a:rPr lang="hu-HU" sz="2400" dirty="0" smtClean="0">
                <a:solidFill>
                  <a:schemeClr val="bg1"/>
                </a:solidFill>
              </a:rPr>
              <a:t>lehetséges, meg kell hát találni a középutat</a:t>
            </a:r>
            <a:endParaRPr lang="hu-H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2011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205</Words>
  <Application>Microsoft Office PowerPoint</Application>
  <PresentationFormat>Diavetítés a képernyőre (4:3 oldalarány)</PresentationFormat>
  <Paragraphs>20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Office-téma</vt:lpstr>
      <vt:lpstr>Arany János: Vojtina ars poeticája</vt:lpstr>
      <vt:lpstr>PowerPoint bemutató</vt:lpstr>
      <vt:lpstr>Miért nem saját nevemben írok?</vt:lpstr>
      <vt:lpstr>Realizmus (az én szemszögemből)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 Vojtina ars poeticája</dc:title>
  <dc:creator>Gergő</dc:creator>
  <cp:lastModifiedBy>Várkonyi Gabriella</cp:lastModifiedBy>
  <cp:revision>5</cp:revision>
  <dcterms:created xsi:type="dcterms:W3CDTF">2018-03-10T04:38:27Z</dcterms:created>
  <dcterms:modified xsi:type="dcterms:W3CDTF">2018-03-10T06:30:02Z</dcterms:modified>
</cp:coreProperties>
</file>